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56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52" d="100"/>
          <a:sy n="152" d="100"/>
        </p:scale>
        <p:origin x="60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1A2A6D-4235-F624-8904-93B47A170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898AB2-B7DF-BB52-837E-F97BD96FC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4483EB-6D7C-8238-9C2B-30D8CDA24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00D761-0474-9A82-E486-007368894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5CF526-58A3-EFA1-77A9-CAB994383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54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029760-4554-71A6-2770-7345C15D1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F5875A-921C-C9C3-16D6-2661B76E9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4635DE-A447-FBB7-3483-2402DEF60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EC6C1C-4CAB-E555-01F7-120735777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9F52FC-2CBE-707D-B8E7-25DD23468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7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D3B07B2-505C-3278-CED7-BF189D9BA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FADCF64-C0AF-44D1-0BC9-D10421A99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3C59F6-3F7C-172D-D3DA-F0CD4833C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79C016-0A8B-A3FD-081B-D4C52F73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4D09F9-D59F-EDFE-B6F2-D73396169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129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612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2DCDA5-81CA-83F8-349D-12507C3F7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BC2369-B578-66C6-FD1C-A17D7B868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42F4D9-08A6-39D2-4A3A-4F8309091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7DD816-7B57-7106-F184-B2BFE403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42BBDE-59E2-72B7-4FFD-B4553390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11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6BA39-618A-B935-BEE1-61D8448EE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0650B8-93DC-C1F7-16AD-660F80C2F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3C8667-F990-4178-2127-F0DDD0FF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D5161A-29C6-3F2E-FAC6-0ABF5D3FA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75FF7-8C7B-A84F-CF2E-E802C069D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247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00EC03-5A41-063B-29F9-1B269133A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25ACFF-E426-5059-1602-129BF0B82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10D56B-78B9-BD4C-ABFB-247B7DA97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C9D2B0-CE82-ECBA-1BCF-B0E716B9F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CA2372-9E36-EEDE-E245-481A6D38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446474-3A91-698C-537C-6BF66BBC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32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7720AE-EA35-0997-27E5-D3E7AA4BE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731EE9-B5D2-EDC9-C223-74C91971B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33CC7F5-BCD4-F471-A34E-51A8492BC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600A29C-063B-D896-FF99-7B77571B1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5E258C1-CFE0-5C1F-08D4-48D3A8E24C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E4835B0-BCB4-A1C0-4B71-3A45E1282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403DA3B-73A5-16B9-D17A-EBA9879D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7364F65-4DA5-7AEC-28A8-221A1ECCA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52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3FE027-ABAE-762A-DA94-86277DBD3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C747CC3-6C8A-10ED-B967-6EECD6995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BF461C3-858F-2A33-3A8B-E73E4DE3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06C493-0BCE-4895-CBCB-9127244D1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78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F8C2E95-B8BB-BBF4-2014-4283293A5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FE72042-02DB-A57E-AE62-7A56141FF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16A49AD-9E08-D261-657E-1D53AEDB5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103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FBA85E-B323-150B-50AD-FB750D7F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A97856-1BC2-8873-FECB-9DD66DBE5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938658-30CA-B7D0-0AFA-FC0DD6D88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319C9E-1BEF-3133-E6AC-B82924593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3F9459D-74FD-8BF3-0373-E0CE29088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D395DC-9741-2555-4047-353556AF2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50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94D3C-6D89-00BC-81E4-73999D321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0CBEC51-68C8-73E2-108D-C6A55332F1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615505-3EB0-2C06-17B6-401E6EFCA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A5D49A-53BC-D32C-D832-25A7C9A0D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8BEC13-E758-A6C6-F665-8F71BDCA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8BD3AA-BD25-CB51-01CF-17DA5081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9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D0E6A2A-73F2-3EED-D615-611F0B931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F52CD6-2630-6695-81E8-BB811701F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985A9-8CBF-A464-BE52-9DDCF313A7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9E06CF-83EB-1345-BFCD-C3EDE124A640}" type="datetimeFigureOut">
              <a:rPr lang="de-DE" smtClean="0"/>
              <a:t>21.05.2025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4B848D-F241-77F6-51CC-49C48783B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C6AF67-7554-66EF-0646-9A21DF999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DC4542-79AB-D049-AC65-7A32746F2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078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207AA3-A293-2B05-E1BB-5DAD22014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476" y="1912883"/>
            <a:ext cx="9144000" cy="1029520"/>
          </a:xfrm>
        </p:spPr>
        <p:txBody>
          <a:bodyPr/>
          <a:lstStyle/>
          <a:p>
            <a:pPr algn="l"/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ABBBED-8836-69B3-5963-DC0909F1A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476" y="3286728"/>
            <a:ext cx="9144000" cy="1655762"/>
          </a:xfrm>
        </p:spPr>
        <p:txBody>
          <a:bodyPr/>
          <a:lstStyle/>
          <a:p>
            <a:pPr algn="l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178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265FB2F-CAE9-544D-AC51-9C87BC5FF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feld 2">
            <a:extLst>
              <a:ext uri="{FF2B5EF4-FFF2-40B4-BE49-F238E27FC236}">
                <a16:creationId xmlns:a16="http://schemas.microsoft.com/office/drawing/2014/main" id="{08BC5CE2-3732-DE48-8F2C-7CC7B9EBC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1" y="3750733"/>
            <a:ext cx="8997949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000" tIns="144000" rIns="240000" bIns="144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800"/>
              </a:spcAft>
            </a:pPr>
            <a:r>
              <a:rPr lang="de-DE" altLang="de-DE" sz="1333" dirty="0">
                <a:latin typeface="Calibri" panose="020F0502020204030204" pitchFamily="34" charset="0"/>
              </a:rPr>
              <a:t>Enterprise | Interest</a:t>
            </a:r>
          </a:p>
          <a:p>
            <a:pPr>
              <a:spcAft>
                <a:spcPts val="800"/>
              </a:spcAft>
            </a:pPr>
            <a:r>
              <a:rPr lang="de-DE" altLang="de-DE" sz="1333" dirty="0">
                <a:latin typeface="Calibri" panose="020F0502020204030204" pitchFamily="34" charset="0"/>
              </a:rPr>
              <a:t>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b12467-c142-4334-9d31-02be22bc2c62" xsi:nil="true"/>
    <_ip_UnifiedCompliancePolicyUIAction xmlns="http://schemas.microsoft.com/sharepoint/v3" xsi:nil="true"/>
    <lcf76f155ced4ddcb4097134ff3c332f xmlns="01f689fd-ce1f-496c-86e8-16f6d5a6466c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olicyDirtyBag xmlns="microsoft.office.server.policy.changes">
  <Microsoft.Office.RecordsManagement.PolicyFeatures.Expiration op="Delete"/>
</PolicyDirtyBag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74A03683C16745ABBE287E7CFD9012" ma:contentTypeVersion="98" ma:contentTypeDescription="Ein neues Dokument erstellen." ma:contentTypeScope="" ma:versionID="5c2dd749d4580420d8d0f5259112aaae">
  <xsd:schema xmlns:xsd="http://www.w3.org/2001/XMLSchema" xmlns:xs="http://www.w3.org/2001/XMLSchema" xmlns:p="http://schemas.microsoft.com/office/2006/metadata/properties" xmlns:ns1="http://schemas.microsoft.com/sharepoint/v3" xmlns:ns2="01f689fd-ce1f-496c-86e8-16f6d5a6466c" xmlns:ns3="98b12467-c142-4334-9d31-02be22bc2c62" targetNamespace="http://schemas.microsoft.com/office/2006/metadata/properties" ma:root="true" ma:fieldsID="640277105b5e8eed53b9a0a9a28ebedf" ns1:_="" ns2:_="" ns3:_="">
    <xsd:import namespace="http://schemas.microsoft.com/sharepoint/v3"/>
    <xsd:import namespace="01f689fd-ce1f-496c-86e8-16f6d5a6466c"/>
    <xsd:import namespace="98b12467-c142-4334-9d31-02be22bc2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f689fd-ce1f-496c-86e8-16f6d5a646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dmarkierungen" ma:readOnly="false" ma:fieldId="{5cf76f15-5ced-4ddc-b409-7134ff3c332f}" ma:taxonomyMulti="true" ma:sspId="3310362f-e38e-49da-9511-9b6ae3967e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12467-c142-4334-9d31-02be22bc2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5999820-1c16-469a-9680-f843739cf9ea}" ma:internalName="TaxCatchAll" ma:showField="CatchAllData" ma:web="98b12467-c142-4334-9d31-02be22bc2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19B0FC-0BA1-44C4-A082-579F959DD52D}">
  <ds:schemaRefs>
    <ds:schemaRef ds:uri="http://schemas.microsoft.com/office/2006/metadata/properties"/>
    <ds:schemaRef ds:uri="http://schemas.microsoft.com/office/infopath/2007/PartnerControls"/>
    <ds:schemaRef ds:uri="98b12467-c142-4334-9d31-02be22bc2c62"/>
    <ds:schemaRef ds:uri="http://schemas.microsoft.com/sharepoint/v3"/>
    <ds:schemaRef ds:uri="01f689fd-ce1f-496c-86e8-16f6d5a6466c"/>
  </ds:schemaRefs>
</ds:datastoreItem>
</file>

<file path=customXml/itemProps2.xml><?xml version="1.0" encoding="utf-8"?>
<ds:datastoreItem xmlns:ds="http://schemas.openxmlformats.org/officeDocument/2006/customXml" ds:itemID="{AE7D5B27-8B0D-406D-A0CA-6240AF9DCE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0129AA-6AD9-4D51-90F1-B63D199C06E6}">
  <ds:schemaRefs>
    <ds:schemaRef ds:uri="microsoft.office.server.policy.changes"/>
  </ds:schemaRefs>
</ds:datastoreItem>
</file>

<file path=customXml/itemProps4.xml><?xml version="1.0" encoding="utf-8"?>
<ds:datastoreItem xmlns:ds="http://schemas.openxmlformats.org/officeDocument/2006/customXml" ds:itemID="{F8B2D226-B54D-42D8-A8EA-676F2003F3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1f689fd-ce1f-496c-86e8-16f6d5a6466c"/>
    <ds:schemaRef ds:uri="98b12467-c142-4334-9d31-02be22bc2c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Susanna Lafer</dc:creator>
  <cp:lastModifiedBy>Trishan Spohr</cp:lastModifiedBy>
  <cp:revision>3</cp:revision>
  <dcterms:created xsi:type="dcterms:W3CDTF">2025-05-21T09:34:14Z</dcterms:created>
  <dcterms:modified xsi:type="dcterms:W3CDTF">2025-05-21T14:48:02Z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policyId">
    <vt:lpwstr/>
  </property>
  <property fmtid="{D5CDD505-2E9C-101B-9397-08002B2CF9AE}" pid="3" name="ContentTypeId">
    <vt:lpwstr>0x0101009974A03683C16745ABBE287E7CFD9012</vt:lpwstr>
  </property>
  <property fmtid="{D5CDD505-2E9C-101B-9397-08002B2CF9AE}" pid="4" name="ItemRetentionFormula">
    <vt:lpwstr/>
  </property>
</Properties>
</file>